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203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293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803C0-7D01-414E-BEAD-1F10AE27A61F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A3EE5-E4D0-4320-A85A-453307B3342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681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0E033-93B6-494D-B8D7-1E06AF6F5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DE90D6B-61E6-4FD2-A264-02F71A999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FB0E37-7465-4AE4-921F-177DCBA44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DE88C9-876C-43FA-8218-C090024D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F25353-0C99-4090-9B61-69618717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8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CE3FE-8CB1-47EC-AFA0-C5593F00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01388C8-F40A-4C00-8054-D2F755A55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ABE544-763D-4CB4-88D8-7AF4EF21A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F93D40E-14AD-466E-86D3-76252286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66AEE8-F016-47DE-99AB-0BEAFB78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51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8D591CE-2441-46EF-85B9-6FAE489857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D3AE431-952B-443C-BFE1-3691EA504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C73B55-D9C8-4BEF-B700-ECB09EA2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2A3F55-C660-4697-994A-691AD78B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152A6-9E0E-4D91-BCDF-361A4B12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603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4817B-0771-4AEA-A1C6-266C9359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D2E890-843A-407C-9DB7-5ED0834D6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1E9AA5-03CF-4B6C-988C-358EC96E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A0B8670-5016-467A-A57A-34649FEC2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4FB35D1-AF43-4B80-B837-AB78DD0E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985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981C4-F195-44E2-9A9A-57182E717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C6E2AB-C7B6-425A-A061-197DE2859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0CB4065-F6F6-45B9-A6BC-DCA4534BA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C46603-2DC9-4856-BADC-564E9740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08CCF7C-4DE2-4F2E-B083-846889E9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805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29C94-5F6F-4439-B9C1-7E508CED7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27FA357-80EA-4699-A905-D07C1F10F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B819149-C8E1-4B96-BA16-EB412D17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291AE11-D7C2-4B9F-846B-4359DED4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338B6A1-644C-43C5-B834-51254BDE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DFCC5EC-0EA8-4ED2-9F3D-00A66608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056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6CE96-0000-4896-96BD-3F8B3AF1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1596E6A-BA64-4842-A3F3-20C117503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BCC626C-199F-48F6-9904-D7F560695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07DAD82-ED78-431C-972C-07D4394D7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F1DF74B-F4DD-4786-ABFD-85286A4A9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2ECB270-0CF8-46B5-8B2B-B7DA5577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298852C-40C5-45D3-8C87-7BF54C26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5831CE1-74E2-4CD3-B4FF-3E29720A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586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86B74-9D61-430B-9A24-A4623D1E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4C4E1D5-09F3-41F9-A66F-4D8CC2B42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8F4014A-0B6F-49D8-94E3-96D88DB4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D618232-FC91-457B-A8A8-965992DC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59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7AF3258-75F1-4FC6-BA62-CB3B31CB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966A176-2799-4813-8480-6E103936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11E9611-C9B6-4E1D-B7AB-14742480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907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7B44D-92B1-499A-8C91-BCA48BEA6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B92571-38AD-4A5A-BC98-2325C762E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E25A11E-FC94-490B-A5D7-10C29B14D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C10188E-DA62-447D-A10D-24983FB80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2C34022-8156-457B-A498-52D3E1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AC60B63-98E9-497A-BDED-6182BDA6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76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D5B143-FFD6-4FBF-A120-FEC7DBBC3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1DADD3E-D75E-472C-9375-A016F1FEE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4B7D423-099F-41C6-8C9B-DD0223E5B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33432AA-689C-4D42-BEA4-DA5606A7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46AE2B-2E08-47D5-9828-6D5E70A6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D1118B1-348A-4190-842A-0696D13F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994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5ACBE75-67CA-4D6E-B49F-8FA99B21B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CB42E6C-08E0-4FAE-8CA0-DB22D4410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D0F88C6-EA14-40A5-B113-FAC9DB807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47AD4-540A-4499-BA5B-4747EB7CDBAB}" type="datetimeFigureOut">
              <a:rPr lang="da-DK" smtClean="0"/>
              <a:t>18-12-2024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EF25F9-FB6A-4541-BE8A-5014E70CD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4DE689-9F1C-42DB-A857-69824F48FA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DC0F-84E6-48B5-BDC2-08D0EF9FBD6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730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A07529-7152-4522-AB2E-766B8ECE6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4031" y="231032"/>
            <a:ext cx="6994769" cy="6395935"/>
          </a:xfrm>
        </p:spPr>
        <p:txBody>
          <a:bodyPr>
            <a:normAutofit fontScale="90000"/>
          </a:bodyPr>
          <a:lstStyle/>
          <a:p>
            <a:r>
              <a:rPr lang="da-DK" sz="4400" b="1" dirty="0">
                <a:latin typeface="Optima LT Std" panose="020B0502050508020304" pitchFamily="34" charset="0"/>
              </a:rPr>
              <a:t>Jule / Nytår 2024/2025</a:t>
            </a:r>
            <a:br>
              <a:rPr lang="da-DK" sz="4400" b="1" dirty="0">
                <a:latin typeface="Optima LT Std" panose="020B0502050508020304" pitchFamily="34" charset="0"/>
              </a:rPr>
            </a:br>
            <a:r>
              <a:rPr lang="da-DK" sz="4400" b="1" dirty="0">
                <a:latin typeface="Optima LT Std" panose="020B0502050508020304" pitchFamily="34" charset="0"/>
              </a:rPr>
              <a:t>åbningsdage</a:t>
            </a:r>
            <a:br>
              <a:rPr lang="da-DK" sz="1300" b="1" dirty="0">
                <a:latin typeface="Optima LT Std" panose="020B0502050508020304" pitchFamily="34" charset="0"/>
              </a:rPr>
            </a:br>
            <a:br>
              <a:rPr lang="da-DK" sz="13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Lørdag 21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</a:t>
            </a:r>
            <a:r>
              <a:rPr lang="da-DK" sz="2700" b="1" dirty="0" err="1">
                <a:latin typeface="Optima LT Std" panose="020B0502050508020304" pitchFamily="34" charset="0"/>
              </a:rPr>
              <a:t>kl</a:t>
            </a:r>
            <a:r>
              <a:rPr lang="da-DK" sz="2700" b="1" dirty="0">
                <a:latin typeface="Optima LT Std" panose="020B0502050508020304" pitchFamily="34" charset="0"/>
              </a:rPr>
              <a:t> 10.00 til 16.00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Søndag 22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</a:t>
            </a:r>
            <a:r>
              <a:rPr lang="da-DK" sz="2700" b="1" dirty="0" err="1">
                <a:latin typeface="Optima LT Std" panose="020B0502050508020304" pitchFamily="34" charset="0"/>
              </a:rPr>
              <a:t>kl</a:t>
            </a:r>
            <a:r>
              <a:rPr lang="da-DK" sz="2700" b="1" dirty="0">
                <a:latin typeface="Optima LT Std" panose="020B0502050508020304" pitchFamily="34" charset="0"/>
              </a:rPr>
              <a:t> 10.00 til 16.00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Mandag 23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</a:t>
            </a:r>
            <a:r>
              <a:rPr lang="da-DK" sz="2700" b="1" dirty="0" err="1">
                <a:latin typeface="Optima LT Std" panose="020B0502050508020304" pitchFamily="34" charset="0"/>
              </a:rPr>
              <a:t>kl</a:t>
            </a:r>
            <a:r>
              <a:rPr lang="da-DK" sz="2700" b="1" dirty="0">
                <a:latin typeface="Optima LT Std" panose="020B0502050508020304" pitchFamily="34" charset="0"/>
              </a:rPr>
              <a:t> 10.30 til 18.30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24 </a:t>
            </a:r>
            <a:r>
              <a:rPr lang="da-DK" sz="2700" b="1" dirty="0" err="1">
                <a:solidFill>
                  <a:srgbClr val="FF0000"/>
                </a:solidFill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 - lukket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25 </a:t>
            </a:r>
            <a:r>
              <a:rPr lang="da-DK" sz="2700" b="1" dirty="0" err="1">
                <a:solidFill>
                  <a:srgbClr val="FF0000"/>
                </a:solidFill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 - lukket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26 </a:t>
            </a:r>
            <a:r>
              <a:rPr lang="da-DK" sz="2700" b="1" dirty="0" err="1">
                <a:solidFill>
                  <a:srgbClr val="FF0000"/>
                </a:solidFill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 - lukket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27 </a:t>
            </a:r>
            <a:r>
              <a:rPr lang="da-DK" sz="2700" b="1" dirty="0" err="1">
                <a:solidFill>
                  <a:srgbClr val="FF0000"/>
                </a:solidFill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 - lukket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Lørdag 28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kl.10.30 til 16.00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Søndag 29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kl.10.30 til 16.00</a:t>
            </a:r>
            <a:br>
              <a:rPr lang="da-DK" sz="2700" b="1" dirty="0"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Mandag 30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kl.10.30 til 18.30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dirty="0">
                <a:latin typeface="Optima LT Std" panose="020B0502050508020304" pitchFamily="34" charset="0"/>
              </a:rPr>
              <a:t>Tirsdag 31 </a:t>
            </a:r>
            <a:r>
              <a:rPr lang="da-DK" sz="2700" b="1" dirty="0" err="1">
                <a:latin typeface="Optima LT Std" panose="020B0502050508020304" pitchFamily="34" charset="0"/>
              </a:rPr>
              <a:t>dec</a:t>
            </a:r>
            <a:r>
              <a:rPr lang="da-DK" sz="2700" b="1" dirty="0">
                <a:latin typeface="Optima LT Std" panose="020B0502050508020304" pitchFamily="34" charset="0"/>
              </a:rPr>
              <a:t> kl.10.30 til 14.00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1rst januar - lukket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  <a:t>2nd januar - lukket</a:t>
            </a:r>
            <a:br>
              <a:rPr lang="da-DK" sz="2700" b="1" dirty="0">
                <a:solidFill>
                  <a:srgbClr val="FF0000"/>
                </a:solidFill>
                <a:latin typeface="Optima LT Std" panose="020B0502050508020304" pitchFamily="34" charset="0"/>
              </a:rPr>
            </a:br>
            <a:r>
              <a:rPr lang="da-DK" sz="2700" b="1" u="sng" dirty="0">
                <a:latin typeface="Optima LT Std" panose="020B0502050508020304" pitchFamily="34" charset="0"/>
              </a:rPr>
              <a:t>Vi åbner igen fredag den 3 jan 2025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F00F1BB-D063-4938-B371-5E252237BA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62575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0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106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Optima LT Std</vt:lpstr>
      <vt:lpstr>Office-tema</vt:lpstr>
      <vt:lpstr>Jule / Nytår 2024/2025 åbningsdage  Lørdag 21 dec kl 10.00 til 16.00 Søndag 22 dec kl 10.00 til 16.00 Mandag 23 dec kl 10.30 til 18.30 24 dec - lukket 25 dec - lukket 26 dec - lukket 27 dec - lukket Lørdag 28 dec kl.10.30 til 16.00 Søndag 29 dec kl.10.30 til 16.00 Mandag 30 dec kl.10.30 til 18.30 Tirsdag 31 dec kl.10.30 til 14.00 1rst januar - lukket 2nd januar - lukket Vi åbner igen fredag den 3 jan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selvbetjening tak.</dc:title>
  <dc:creator>Stephane Viano</dc:creator>
  <cp:lastModifiedBy>Rezan Øzcan</cp:lastModifiedBy>
  <cp:revision>32</cp:revision>
  <cp:lastPrinted>2024-12-18T10:26:14Z</cp:lastPrinted>
  <dcterms:created xsi:type="dcterms:W3CDTF">2020-11-07T07:23:24Z</dcterms:created>
  <dcterms:modified xsi:type="dcterms:W3CDTF">2024-12-18T11:15:34Z</dcterms:modified>
</cp:coreProperties>
</file>